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48" r:id="rId1"/>
  </p:sldMasterIdLst>
  <p:notesMasterIdLst>
    <p:notesMasterId r:id="rId2"/>
  </p:notes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type="screen4x3" cy="6858000" cx="9144000"/>
  <p:notesSz cx="6858000" cy="9144000"/>
  <p:defaultTextStyle>
    <a:defPPr>
      <a:defRPr lang="zh-CN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tableStyles" Target="tableStyles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2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43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44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645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82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zh-CN" lang="en-US" smtClean="0"/>
              <a:t>Click to edit Master subtitle style</a:t>
            </a:r>
            <a:endParaRPr dirty="0" lang="en-US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09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9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9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9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9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98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9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0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0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14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/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1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1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19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0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2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2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25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26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28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3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3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89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9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9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3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3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36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37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3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3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4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03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r>
              <a:rPr altLang="zh-CN" lang="en-US" smtClean="0"/>
              <a:t>Click icon to add picture</a:t>
            </a:r>
            <a:endParaRPr dirty="0" lang="en-US"/>
          </a:p>
        </p:txBody>
      </p:sp>
      <p:sp>
        <p:nvSpPr>
          <p:cNvPr id="104860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0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0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0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 lang="zh-CN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7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7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7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7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7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7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7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7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7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7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7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7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7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1370066"/>
            <a:ext cx="9144000" cy="4117867"/>
          </a:xfrm>
          <a:prstGeom prst="rect"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WPS Office</Application>
  <ScaleCrop>0</ScaleCrop>
  <LinksUpToDate>0</LinksUpToDate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creator>EB2101</dc:creator>
  <dcterms:created xsi:type="dcterms:W3CDTF">2015-05-11T22:30:45Z</dcterms:created>
  <dcterms:modified xsi:type="dcterms:W3CDTF">2023-01-15T09:14:35Z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2e31b9316e7244e59305156166717d0a</vt:lpwstr>
  </property>
</Properties>
</file>